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8" r:id="rId5"/>
    <p:sldId id="264" r:id="rId6"/>
    <p:sldId id="258" r:id="rId7"/>
    <p:sldId id="259" r:id="rId8"/>
    <p:sldId id="260" r:id="rId9"/>
    <p:sldId id="261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764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5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60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83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1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62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622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27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5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65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7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C7FD-307B-4FC8-8008-835DF22655AA}" type="datetimeFigureOut">
              <a:rPr lang="en-AU" smtClean="0"/>
              <a:t>2/07/2014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B253C-0A4F-4C72-A9EF-FF399DE8DF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26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user/hannemannj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euler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.org/tutori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.org/referenc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atureofcode.com/boo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esandbombs.tumblr.com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esandbombs.tumblr.com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eesandbombs.tumblr.com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unprogramming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PROCESSING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SOURCES OF INFORMATION AND INSPIRATION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4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6" y="581247"/>
            <a:ext cx="10510447" cy="53382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156" y="5637374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>
                <a:hlinkClick r:id="rId3"/>
              </a:rPr>
              <a:t>http://www.youtube.com/user/hannemannj</a:t>
            </a: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60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CodedSteele</a:t>
            </a:r>
            <a:r>
              <a:rPr lang="en-AU" dirty="0" smtClean="0"/>
              <a:t> tutorials – a little long-winded but possibly useful!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97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6" y="594088"/>
            <a:ext cx="10510447" cy="531259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5820" y="5906682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AU" dirty="0" smtClean="0">
                <a:hlinkClick r:id="rId3"/>
              </a:rPr>
              <a:t>http://github.com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672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Github</a:t>
            </a:r>
            <a:r>
              <a:rPr lang="en-AU" dirty="0"/>
              <a:t> </a:t>
            </a:r>
            <a:r>
              <a:rPr lang="en-AU" dirty="0" smtClean="0"/>
              <a:t>– code sharing, collaboration, distribution, version control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1" y="619863"/>
            <a:ext cx="10482017" cy="52610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8925" y="5993509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>
                <a:hlinkClick r:id="rId3"/>
              </a:rPr>
              <a:t>http://projecteuler.net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104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Project Euler – a vast series of increasingly difficult computational mathematics challenges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55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9" y="581247"/>
            <a:ext cx="8913502" cy="53382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70690" y="565514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>
                <a:hlinkClick r:id="rId3"/>
              </a:rPr>
              <a:t>http://processing.org/tutorials</a:t>
            </a: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Processing tutorials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81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9" y="1017139"/>
            <a:ext cx="8913502" cy="446649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70690" y="565514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>
                <a:hlinkClick r:id="rId3"/>
              </a:rPr>
              <a:t>http://processing.org/reference</a:t>
            </a: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278240" y="166805"/>
            <a:ext cx="8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Processing reference – useful if you have forgotten how to use a function.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85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58" y="1017139"/>
            <a:ext cx="6446483" cy="4466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240" y="166805"/>
            <a:ext cx="8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Example code within the Processing Development Environment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05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1" y="581247"/>
            <a:ext cx="10482017" cy="53382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23380" y="5993509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>
                <a:hlinkClick r:id="rId3"/>
              </a:rPr>
              <a:t>http://natureofcode.com/book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1049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Nature of Code – lots of interesting demos, tutorials, great for simulations of the natural world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57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01114"/>
            <a:ext cx="4762500" cy="4762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3936" y="5919096"/>
            <a:ext cx="10515600" cy="1325563"/>
          </a:xfrm>
        </p:spPr>
        <p:txBody>
          <a:bodyPr/>
          <a:lstStyle/>
          <a:p>
            <a:r>
              <a:rPr lang="en-AU" dirty="0" smtClean="0">
                <a:hlinkClick r:id="rId3"/>
              </a:rPr>
              <a:t>http://beesandbombs.tumblr.com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750771" y="288758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Bees and Bombs – gifs by David Whyte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01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01114"/>
            <a:ext cx="4762500" cy="4762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3936" y="5919096"/>
            <a:ext cx="10515600" cy="1325563"/>
          </a:xfrm>
        </p:spPr>
        <p:txBody>
          <a:bodyPr/>
          <a:lstStyle/>
          <a:p>
            <a:r>
              <a:rPr lang="en-AU" dirty="0" smtClean="0">
                <a:hlinkClick r:id="rId3"/>
              </a:rPr>
              <a:t>http://beesandbombs.tumblr.com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750771" y="288758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Bees and Bombs – gifs by David Whyte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81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596426"/>
            <a:ext cx="4762500" cy="35718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3936" y="5919096"/>
            <a:ext cx="10515600" cy="1325563"/>
          </a:xfrm>
        </p:spPr>
        <p:txBody>
          <a:bodyPr/>
          <a:lstStyle/>
          <a:p>
            <a:r>
              <a:rPr lang="en-AU" dirty="0" smtClean="0">
                <a:hlinkClick r:id="rId3"/>
              </a:rPr>
              <a:t>http://beesandbombs.tumblr.com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750771" y="288758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Bees and Bombs – gifs by David Whyte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2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4" y="581247"/>
            <a:ext cx="10602012" cy="53382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3936" y="5919096"/>
            <a:ext cx="10515600" cy="1325563"/>
          </a:xfrm>
        </p:spPr>
        <p:txBody>
          <a:bodyPr/>
          <a:lstStyle/>
          <a:p>
            <a:r>
              <a:rPr lang="en-AU" dirty="0" smtClean="0">
                <a:hlinkClick r:id="rId3"/>
              </a:rPr>
              <a:t>http://funprogramming.org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335992" y="137929"/>
            <a:ext cx="56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Fun Programming – creative programming tutorials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16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141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PROCESSING</vt:lpstr>
      <vt:lpstr>http://processing.org/tutorials</vt:lpstr>
      <vt:lpstr>http://processing.org/reference</vt:lpstr>
      <vt:lpstr>PowerPoint Presentation</vt:lpstr>
      <vt:lpstr>http://natureofcode.com/book </vt:lpstr>
      <vt:lpstr>http://beesandbombs.tumblr.com </vt:lpstr>
      <vt:lpstr>http://beesandbombs.tumblr.com </vt:lpstr>
      <vt:lpstr>http://beesandbombs.tumblr.com </vt:lpstr>
      <vt:lpstr>http://funprogramming.org </vt:lpstr>
      <vt:lpstr>http://www.youtube.com/user/hannemannj</vt:lpstr>
      <vt:lpstr>http://github.com </vt:lpstr>
      <vt:lpstr>http://projecteuler.net </vt:lpstr>
    </vt:vector>
  </TitlesOfParts>
  <Company>Australian Science and Mathematics School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Miller</dc:creator>
  <cp:lastModifiedBy>Tristan Miller</cp:lastModifiedBy>
  <cp:revision>8</cp:revision>
  <dcterms:created xsi:type="dcterms:W3CDTF">2014-07-02T00:01:46Z</dcterms:created>
  <dcterms:modified xsi:type="dcterms:W3CDTF">2014-07-02T02:29:06Z</dcterms:modified>
</cp:coreProperties>
</file>